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63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35E"/>
    <a:srgbClr val="F0713A"/>
    <a:srgbClr val="3897CE"/>
    <a:srgbClr val="83C05D"/>
    <a:srgbClr val="F4D24B"/>
    <a:srgbClr val="ED6B37"/>
    <a:srgbClr val="F5F6F7"/>
    <a:srgbClr val="F1F1F1"/>
    <a:srgbClr val="E962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D05160-5BAB-534B-9A22-EE051D1D820E}" v="22" dt="2021-09-14T15:54:50.8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53" autoAdjust="0"/>
    <p:restoredTop sz="94660"/>
  </p:normalViewPr>
  <p:slideViewPr>
    <p:cSldViewPr snapToGrid="0">
      <p:cViewPr varScale="1">
        <p:scale>
          <a:sx n="194" d="100"/>
          <a:sy n="194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a Cartwright-Riley" userId="d9c95e6c-3f71-4430-8f1c-4f6ea77be570" providerId="ADAL" clId="{3CD05160-5BAB-534B-9A22-EE051D1D820E}"/>
    <pc:docChg chg="custSel modSld">
      <pc:chgData name="Kristina Cartwright-Riley" userId="d9c95e6c-3f71-4430-8f1c-4f6ea77be570" providerId="ADAL" clId="{3CD05160-5BAB-534B-9A22-EE051D1D820E}" dt="2021-09-14T15:55:53.185" v="322" actId="20577"/>
      <pc:docMkLst>
        <pc:docMk/>
      </pc:docMkLst>
      <pc:sldChg chg="addSp delSp modSp mod">
        <pc:chgData name="Kristina Cartwright-Riley" userId="d9c95e6c-3f71-4430-8f1c-4f6ea77be570" providerId="ADAL" clId="{3CD05160-5BAB-534B-9A22-EE051D1D820E}" dt="2021-09-14T15:55:53.185" v="322" actId="20577"/>
        <pc:sldMkLst>
          <pc:docMk/>
          <pc:sldMk cId="413698161" sldId="260"/>
        </pc:sldMkLst>
        <pc:spChg chg="mod">
          <ac:chgData name="Kristina Cartwright-Riley" userId="d9c95e6c-3f71-4430-8f1c-4f6ea77be570" providerId="ADAL" clId="{3CD05160-5BAB-534B-9A22-EE051D1D820E}" dt="2021-09-14T15:54:45.354" v="278" actId="1076"/>
          <ac:spMkLst>
            <pc:docMk/>
            <pc:sldMk cId="413698161" sldId="260"/>
            <ac:spMk id="2" creationId="{208AF9E6-8A67-014E-ADEE-CE0710247F09}"/>
          </ac:spMkLst>
        </pc:spChg>
        <pc:spChg chg="mod">
          <ac:chgData name="Kristina Cartwright-Riley" userId="d9c95e6c-3f71-4430-8f1c-4f6ea77be570" providerId="ADAL" clId="{3CD05160-5BAB-534B-9A22-EE051D1D820E}" dt="2021-09-14T15:40:17.499" v="13" actId="113"/>
          <ac:spMkLst>
            <pc:docMk/>
            <pc:sldMk cId="413698161" sldId="260"/>
            <ac:spMk id="3" creationId="{B9BDBD59-FF57-C34F-B4FF-740B9E582BD6}"/>
          </ac:spMkLst>
        </pc:spChg>
        <pc:spChg chg="mod">
          <ac:chgData name="Kristina Cartwright-Riley" userId="d9c95e6c-3f71-4430-8f1c-4f6ea77be570" providerId="ADAL" clId="{3CD05160-5BAB-534B-9A22-EE051D1D820E}" dt="2021-09-14T15:43:59.521" v="96" actId="167"/>
          <ac:spMkLst>
            <pc:docMk/>
            <pc:sldMk cId="413698161" sldId="260"/>
            <ac:spMk id="4" creationId="{9E1C7A17-B824-1A4F-AD7B-F8940D363581}"/>
          </ac:spMkLst>
        </pc:spChg>
        <pc:spChg chg="mod">
          <ac:chgData name="Kristina Cartwright-Riley" userId="d9c95e6c-3f71-4430-8f1c-4f6ea77be570" providerId="ADAL" clId="{3CD05160-5BAB-534B-9A22-EE051D1D820E}" dt="2021-09-14T15:40:39.170" v="19" actId="1076"/>
          <ac:spMkLst>
            <pc:docMk/>
            <pc:sldMk cId="413698161" sldId="260"/>
            <ac:spMk id="5" creationId="{4EDFA3F6-373E-8B42-A60E-06E1BBF885A4}"/>
          </ac:spMkLst>
        </pc:spChg>
        <pc:spChg chg="add mod">
          <ac:chgData name="Kristina Cartwright-Riley" userId="d9c95e6c-3f71-4430-8f1c-4f6ea77be570" providerId="ADAL" clId="{3CD05160-5BAB-534B-9A22-EE051D1D820E}" dt="2021-09-14T15:55:53.185" v="322" actId="20577"/>
          <ac:spMkLst>
            <pc:docMk/>
            <pc:sldMk cId="413698161" sldId="260"/>
            <ac:spMk id="6" creationId="{9F60E871-ABAE-A84A-9574-B501C04606EF}"/>
          </ac:spMkLst>
        </pc:spChg>
        <pc:spChg chg="add mod">
          <ac:chgData name="Kristina Cartwright-Riley" userId="d9c95e6c-3f71-4430-8f1c-4f6ea77be570" providerId="ADAL" clId="{3CD05160-5BAB-534B-9A22-EE051D1D820E}" dt="2021-09-14T15:55:37.293" v="321" actId="1076"/>
          <ac:spMkLst>
            <pc:docMk/>
            <pc:sldMk cId="413698161" sldId="260"/>
            <ac:spMk id="15" creationId="{2CBE8979-ACF6-AF4C-98E1-AFF32D22E3DD}"/>
          </ac:spMkLst>
        </pc:spChg>
        <pc:spChg chg="add del mod">
          <ac:chgData name="Kristina Cartwright-Riley" userId="d9c95e6c-3f71-4430-8f1c-4f6ea77be570" providerId="ADAL" clId="{3CD05160-5BAB-534B-9A22-EE051D1D820E}" dt="2021-09-14T15:44:30.771" v="109" actId="478"/>
          <ac:spMkLst>
            <pc:docMk/>
            <pc:sldMk cId="413698161" sldId="260"/>
            <ac:spMk id="16" creationId="{A8A62F25-6ACB-124F-B6BF-7816F0D12E12}"/>
          </ac:spMkLst>
        </pc:spChg>
        <pc:spChg chg="add mod">
          <ac:chgData name="Kristina Cartwright-Riley" userId="d9c95e6c-3f71-4430-8f1c-4f6ea77be570" providerId="ADAL" clId="{3CD05160-5BAB-534B-9A22-EE051D1D820E}" dt="2021-09-14T15:54:32.713" v="275" actId="1076"/>
          <ac:spMkLst>
            <pc:docMk/>
            <pc:sldMk cId="413698161" sldId="260"/>
            <ac:spMk id="17" creationId="{5E0E41D3-B9CD-4940-AC2C-1438786FA0EE}"/>
          </ac:spMkLst>
        </pc:spChg>
        <pc:spChg chg="add mod">
          <ac:chgData name="Kristina Cartwright-Riley" userId="d9c95e6c-3f71-4430-8f1c-4f6ea77be570" providerId="ADAL" clId="{3CD05160-5BAB-534B-9A22-EE051D1D820E}" dt="2021-09-14T15:54:41.405" v="277" actId="1076"/>
          <ac:spMkLst>
            <pc:docMk/>
            <pc:sldMk cId="413698161" sldId="260"/>
            <ac:spMk id="18" creationId="{565955D0-9B9E-D047-9DFB-FD7715F496B9}"/>
          </ac:spMkLst>
        </pc:spChg>
        <pc:spChg chg="add mod">
          <ac:chgData name="Kristina Cartwright-Riley" userId="d9c95e6c-3f71-4430-8f1c-4f6ea77be570" providerId="ADAL" clId="{3CD05160-5BAB-534B-9A22-EE051D1D820E}" dt="2021-09-14T15:54:38.334" v="276" actId="1076"/>
          <ac:spMkLst>
            <pc:docMk/>
            <pc:sldMk cId="413698161" sldId="260"/>
            <ac:spMk id="19" creationId="{6558C55E-76A7-BA49-B6C2-25D1A3876DC6}"/>
          </ac:spMkLst>
        </pc:spChg>
        <pc:spChg chg="add mod">
          <ac:chgData name="Kristina Cartwright-Riley" userId="d9c95e6c-3f71-4430-8f1c-4f6ea77be570" providerId="ADAL" clId="{3CD05160-5BAB-534B-9A22-EE051D1D820E}" dt="2021-09-14T15:51:45.234" v="214" actId="1076"/>
          <ac:spMkLst>
            <pc:docMk/>
            <pc:sldMk cId="413698161" sldId="260"/>
            <ac:spMk id="22" creationId="{724646CD-0AC2-0849-8D64-5A67502B289C}"/>
          </ac:spMkLst>
        </pc:spChg>
        <pc:spChg chg="add mod">
          <ac:chgData name="Kristina Cartwright-Riley" userId="d9c95e6c-3f71-4430-8f1c-4f6ea77be570" providerId="ADAL" clId="{3CD05160-5BAB-534B-9A22-EE051D1D820E}" dt="2021-09-14T15:52:58.336" v="240" actId="688"/>
          <ac:spMkLst>
            <pc:docMk/>
            <pc:sldMk cId="413698161" sldId="260"/>
            <ac:spMk id="25" creationId="{AC2C09DF-D534-3A48-8F51-D219B5022C97}"/>
          </ac:spMkLst>
        </pc:spChg>
        <pc:spChg chg="add del mod">
          <ac:chgData name="Kristina Cartwright-Riley" userId="d9c95e6c-3f71-4430-8f1c-4f6ea77be570" providerId="ADAL" clId="{3CD05160-5BAB-534B-9A22-EE051D1D820E}" dt="2021-09-14T15:53:36.887" v="245" actId="478"/>
          <ac:spMkLst>
            <pc:docMk/>
            <pc:sldMk cId="413698161" sldId="260"/>
            <ac:spMk id="28" creationId="{5C972F2F-BE3B-9543-856C-1C129E0FDA00}"/>
          </ac:spMkLst>
        </pc:spChg>
        <pc:spChg chg="add mod">
          <ac:chgData name="Kristina Cartwright-Riley" userId="d9c95e6c-3f71-4430-8f1c-4f6ea77be570" providerId="ADAL" clId="{3CD05160-5BAB-534B-9A22-EE051D1D820E}" dt="2021-09-14T15:54:04.067" v="273" actId="122"/>
          <ac:spMkLst>
            <pc:docMk/>
            <pc:sldMk cId="413698161" sldId="260"/>
            <ac:spMk id="31" creationId="{C60E1718-913F-7840-8B59-C287D4EAD336}"/>
          </ac:spMkLst>
        </pc:spChg>
        <pc:spChg chg="add mod">
          <ac:chgData name="Kristina Cartwright-Riley" userId="d9c95e6c-3f71-4430-8f1c-4f6ea77be570" providerId="ADAL" clId="{3CD05160-5BAB-534B-9A22-EE051D1D820E}" dt="2021-09-14T15:55:24.255" v="319" actId="1076"/>
          <ac:spMkLst>
            <pc:docMk/>
            <pc:sldMk cId="413698161" sldId="260"/>
            <ac:spMk id="32" creationId="{B55D2E4E-E9C6-8849-A25F-C7C53D6B3D1E}"/>
          </ac:spMkLst>
        </pc:spChg>
        <pc:picChg chg="add mod">
          <ac:chgData name="Kristina Cartwright-Riley" userId="d9c95e6c-3f71-4430-8f1c-4f6ea77be570" providerId="ADAL" clId="{3CD05160-5BAB-534B-9A22-EE051D1D820E}" dt="2021-09-14T15:54:45.354" v="278" actId="1076"/>
          <ac:picMkLst>
            <pc:docMk/>
            <pc:sldMk cId="413698161" sldId="260"/>
            <ac:picMk id="8" creationId="{02931CA5-9A91-3649-B87A-6FFAC42544ED}"/>
          </ac:picMkLst>
        </pc:picChg>
        <pc:picChg chg="add mod">
          <ac:chgData name="Kristina Cartwright-Riley" userId="d9c95e6c-3f71-4430-8f1c-4f6ea77be570" providerId="ADAL" clId="{3CD05160-5BAB-534B-9A22-EE051D1D820E}" dt="2021-09-14T15:54:32.713" v="275" actId="1076"/>
          <ac:picMkLst>
            <pc:docMk/>
            <pc:sldMk cId="413698161" sldId="260"/>
            <ac:picMk id="10" creationId="{7387EF15-B3EB-BE47-9438-308F18C069DB}"/>
          </ac:picMkLst>
        </pc:picChg>
        <pc:picChg chg="add mod">
          <ac:chgData name="Kristina Cartwright-Riley" userId="d9c95e6c-3f71-4430-8f1c-4f6ea77be570" providerId="ADAL" clId="{3CD05160-5BAB-534B-9A22-EE051D1D820E}" dt="2021-09-14T15:54:41.405" v="277" actId="1076"/>
          <ac:picMkLst>
            <pc:docMk/>
            <pc:sldMk cId="413698161" sldId="260"/>
            <ac:picMk id="12" creationId="{344AB03C-BF13-7A44-A6F1-553D114AE3AF}"/>
          </ac:picMkLst>
        </pc:picChg>
        <pc:picChg chg="add mod">
          <ac:chgData name="Kristina Cartwright-Riley" userId="d9c95e6c-3f71-4430-8f1c-4f6ea77be570" providerId="ADAL" clId="{3CD05160-5BAB-534B-9A22-EE051D1D820E}" dt="2021-09-14T15:54:38.334" v="276" actId="1076"/>
          <ac:picMkLst>
            <pc:docMk/>
            <pc:sldMk cId="413698161" sldId="260"/>
            <ac:picMk id="14" creationId="{13CA3E74-264C-F041-B486-027D95BE1FBD}"/>
          </ac:picMkLst>
        </pc:picChg>
        <pc:picChg chg="add mod">
          <ac:chgData name="Kristina Cartwright-Riley" userId="d9c95e6c-3f71-4430-8f1c-4f6ea77be570" providerId="ADAL" clId="{3CD05160-5BAB-534B-9A22-EE051D1D820E}" dt="2021-09-14T15:51:45.234" v="214" actId="1076"/>
          <ac:picMkLst>
            <pc:docMk/>
            <pc:sldMk cId="413698161" sldId="260"/>
            <ac:picMk id="21" creationId="{DE52008E-AB1B-1947-B3B5-B570150F4262}"/>
          </ac:picMkLst>
        </pc:picChg>
        <pc:picChg chg="add mod">
          <ac:chgData name="Kristina Cartwright-Riley" userId="d9c95e6c-3f71-4430-8f1c-4f6ea77be570" providerId="ADAL" clId="{3CD05160-5BAB-534B-9A22-EE051D1D820E}" dt="2021-09-14T15:52:59.785" v="241" actId="1076"/>
          <ac:picMkLst>
            <pc:docMk/>
            <pc:sldMk cId="413698161" sldId="260"/>
            <ac:picMk id="24" creationId="{96527CF7-3F06-6F44-9265-5AFC8582F41C}"/>
          </ac:picMkLst>
        </pc:picChg>
        <pc:picChg chg="add mod">
          <ac:chgData name="Kristina Cartwright-Riley" userId="d9c95e6c-3f71-4430-8f1c-4f6ea77be570" providerId="ADAL" clId="{3CD05160-5BAB-534B-9A22-EE051D1D820E}" dt="2021-09-14T15:54:08.873" v="274" actId="207"/>
          <ac:picMkLst>
            <pc:docMk/>
            <pc:sldMk cId="413698161" sldId="260"/>
            <ac:picMk id="27" creationId="{9FFB407D-28A8-C646-9856-5E522C7E8089}"/>
          </ac:picMkLst>
        </pc:picChg>
        <pc:picChg chg="add del mod">
          <ac:chgData name="Kristina Cartwright-Riley" userId="d9c95e6c-3f71-4430-8f1c-4f6ea77be570" providerId="ADAL" clId="{3CD05160-5BAB-534B-9A22-EE051D1D820E}" dt="2021-09-14T15:53:43.298" v="248" actId="478"/>
          <ac:picMkLst>
            <pc:docMk/>
            <pc:sldMk cId="413698161" sldId="260"/>
            <ac:picMk id="29" creationId="{8944A546-91C4-F641-8F7F-E3D5B0039092}"/>
          </ac:picMkLst>
        </pc:picChg>
        <pc:picChg chg="add del mod">
          <ac:chgData name="Kristina Cartwright-Riley" userId="d9c95e6c-3f71-4430-8f1c-4f6ea77be570" providerId="ADAL" clId="{3CD05160-5BAB-534B-9A22-EE051D1D820E}" dt="2021-09-14T15:53:46.955" v="250" actId="478"/>
          <ac:picMkLst>
            <pc:docMk/>
            <pc:sldMk cId="413698161" sldId="260"/>
            <ac:picMk id="30" creationId="{B64A66C8-5B2C-CD47-8FE5-65611859CCD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2126-256E-CA4E-9C3A-B36D424A1B29}" type="datetimeFigureOut">
              <a:rPr lang="en-US" smtClean="0"/>
              <a:t>9/14/21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8F312-3DC0-5E46-AAB4-4131D22E0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08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055D7-D7E7-4A5B-BFD2-3CB93DDA6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F35A68-D00C-4FBF-B272-A74842A27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D1E2E-41B6-49B7-90A4-86C47DA7A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807FA-E142-47A0-B57C-8E7639C4C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4BBC2-3B0D-41DB-8C02-184A6051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282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B5066-0A52-4F98-898B-CD66610A6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4800D-8D90-43B2-8658-96E0230A9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C479-B59D-48D5-BA63-4D5B4A9A1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AA4DA-89A9-4949-89FF-752B4739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F134A-0FF0-4597-830F-3B8262837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22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47E633-B74B-4027-8122-1F0BEB88FB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D20037-1DFD-40CA-9C6A-68293322C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EF3D2-9BA0-4C68-964A-FC0ABC68A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3E225-485B-46F1-BE76-2053FD7CE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8CB96-37C7-4C86-BB12-0C5C529DC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855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2CE39-503E-41A3-A81B-9492FF804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E611A-FB8B-48A7-9D61-E6D5C6553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892DE-EEAB-4DF0-A19F-0E020FB21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C3EBB-3929-4AA2-850B-B58D05BDB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D531F-B918-47C3-9967-5C6692231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73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DF73C-D870-4EB9-9433-6F7F3F85E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EA8D2-A3DF-40BC-AB39-944C2B966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B7B0F-655A-4500-AA29-8FA8B79C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AF9C8-5751-4A2E-A7B0-0EE3D8BD3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1F5A4-1C07-4844-B070-F5DD86CBD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97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38825-8751-464B-9FC7-6CD9914BC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18F56-399D-4449-8EDB-38B0897EC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C8DFC-DE9A-4892-B024-DBC5C6F42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264ED4-4C51-4F86-A6F9-ADDB8F911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7C17C-2963-40CD-B102-657E43B51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6C9DAD-71ED-472D-A34A-227931AB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44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4681F-7724-4B57-B957-A7BCEDBB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0E0A8-953B-4921-AA43-352599C54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87886-2B92-4938-939F-788FDD8B85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D6CDFA-DAFC-4682-9BA1-940124A3E9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1A5CFD-1629-4D2C-9190-7B33748DA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E7E80-6238-4997-A7AE-57723B933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4BD3FE-926C-4F3D-8FA2-1F026DF7C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F9F64F-7206-45D1-AD84-A98F162F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04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706B2-0BFC-4D40-AF86-9E931DD2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E5264-BF0F-49B7-B9FA-1B6FD6151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837A9D-CC04-4616-9E06-F209DC5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7E00F4-0035-4388-85BA-44E806641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260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CC20E3-1B46-48E3-83A2-CA44A759A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8F97EF-EFD1-44DC-87E5-A6DD7AE94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E9EB5-4F1C-4102-BAD1-7E85F82A9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28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BACB-AE4C-429C-9653-28490EC4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DF0616-C493-42C0-B9B2-2F45B84B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BC727-0EAC-4854-8A40-6C53CA499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2C80A-CAC8-4DF1-B0FA-CCC70B14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934DC-BC58-41F3-BA3D-9585AC9B9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ECAD7-4B11-4A23-AA04-5A595F874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99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87C9E-8B4E-45BA-BD64-3F39B8DB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5F1C1DC-E0EC-4422-A141-EFB59DA54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BD0EA-1AC3-4F80-AA7F-9CB9D06FB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275D5-E2F3-4423-900C-E046A3025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992959-347A-49E8-91FD-AAFE3E27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2E2B3-58F0-4BDB-AD9F-6DB07D47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5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3586CD-8192-4778-86DF-A7CC27F36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CDD753-2933-430A-992B-C427E78B5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50B56-44CD-4F3E-AFF7-39BA9C23BC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43874-1964-4069-A550-7EA29D45CD92}" type="datetimeFigureOut">
              <a:rPr lang="en-GB" smtClean="0"/>
              <a:t>14/09/2021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96C72-827C-4586-B121-0CAE6989ED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FC991-BC4A-4B59-8F80-A354DBAB7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0D7D6-3153-418E-8011-53A50A4AF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svg"/><Relationship Id="rId2" Type="http://schemas.openxmlformats.org/officeDocument/2006/relationships/image" Target="../media/image10.jpg"/><Relationship Id="rId16" Type="http://schemas.openxmlformats.org/officeDocument/2006/relationships/image" Target="../media/image2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Relationship Id="rId14" Type="http://schemas.openxmlformats.org/officeDocument/2006/relationships/image" Target="../media/image2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1DD196A-3ACE-D044-8C0A-E039BEBFED20}"/>
              </a:ext>
            </a:extLst>
          </p:cNvPr>
          <p:cNvSpPr txBox="1"/>
          <p:nvPr/>
        </p:nvSpPr>
        <p:spPr>
          <a:xfrm>
            <a:off x="5604073" y="2505670"/>
            <a:ext cx="5183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3C05D"/>
                </a:solidFill>
                <a:latin typeface="Helvetica"/>
                <a:cs typeface="Helvetica"/>
              </a:rPr>
              <a:t>Course Reps are a vital part of the 3 ways to make your voice heard. </a:t>
            </a:r>
            <a:endParaRPr lang="en-US" b="1" dirty="0">
              <a:solidFill>
                <a:srgbClr val="83C05D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76AE5D-D030-BD48-8997-14D5BEC891A8}"/>
              </a:ext>
            </a:extLst>
          </p:cNvPr>
          <p:cNvSpPr txBox="1"/>
          <p:nvPr/>
        </p:nvSpPr>
        <p:spPr>
          <a:xfrm>
            <a:off x="5597523" y="3282359"/>
            <a:ext cx="5183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2D235E"/>
                </a:solidFill>
                <a:latin typeface="Helvetica" pitchFamily="2" charset="0"/>
              </a:rPr>
              <a:t>You do not need any prior experience to be a Course Rep, just a passion for representing the views of students and an ability to attend the Student Voice Forums each term.</a:t>
            </a:r>
            <a:br>
              <a:rPr lang="en-US" sz="1600" dirty="0">
                <a:solidFill>
                  <a:srgbClr val="2D235E"/>
                </a:solidFill>
                <a:latin typeface="Helvetica" pitchFamily="2" charset="0"/>
              </a:rPr>
            </a:br>
            <a:br>
              <a:rPr lang="en-US" sz="1600" dirty="0">
                <a:solidFill>
                  <a:srgbClr val="2D235E"/>
                </a:solidFill>
                <a:latin typeface="Helvetica" pitchFamily="2" charset="0"/>
              </a:rPr>
            </a:br>
            <a:r>
              <a:rPr lang="en-US" sz="1600" dirty="0">
                <a:solidFill>
                  <a:srgbClr val="2D235E"/>
                </a:solidFill>
                <a:latin typeface="Helvetica" pitchFamily="2" charset="0"/>
              </a:rPr>
              <a:t>Nominate yourself through [the online form] before [insert date].</a:t>
            </a:r>
          </a:p>
        </p:txBody>
      </p:sp>
      <p:pic>
        <p:nvPicPr>
          <p:cNvPr id="11" name="Picture 10" descr="A picture containing text, clipart, vector graphics&#10;&#10;Description automatically generated">
            <a:extLst>
              <a:ext uri="{FF2B5EF4-FFF2-40B4-BE49-F238E27FC236}">
                <a16:creationId xmlns:a16="http://schemas.microsoft.com/office/drawing/2014/main" id="{EF401C86-054E-024D-BF2C-63569244E1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63" y="92597"/>
            <a:ext cx="1938357" cy="76952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A927E750-B624-6548-AA4A-1D40153EC822}"/>
              </a:ext>
            </a:extLst>
          </p:cNvPr>
          <p:cNvGrpSpPr/>
          <p:nvPr/>
        </p:nvGrpSpPr>
        <p:grpSpPr>
          <a:xfrm>
            <a:off x="10908437" y="2836920"/>
            <a:ext cx="1032705" cy="1088388"/>
            <a:chOff x="10862823" y="2727931"/>
            <a:chExt cx="1032705" cy="1088388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B4BEB51-B9DF-0C4B-8F8A-D4AE3BACC0BF}"/>
                </a:ext>
              </a:extLst>
            </p:cNvPr>
            <p:cNvSpPr/>
            <p:nvPr/>
          </p:nvSpPr>
          <p:spPr>
            <a:xfrm>
              <a:off x="10862823" y="3231544"/>
              <a:ext cx="1032705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dirty="0">
                  <a:solidFill>
                    <a:srgbClr val="83C05D"/>
                  </a:solidFill>
                </a:rPr>
                <a:t>Attend a Meeting </a:t>
              </a:r>
            </a:p>
          </p:txBody>
        </p:sp>
        <p:pic>
          <p:nvPicPr>
            <p:cNvPr id="15" name="Graphic 14" descr="Meeting">
              <a:extLst>
                <a:ext uri="{FF2B5EF4-FFF2-40B4-BE49-F238E27FC236}">
                  <a16:creationId xmlns:a16="http://schemas.microsoft.com/office/drawing/2014/main" id="{F8C808A9-E894-284A-8625-39A11835238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1068771" y="2727931"/>
              <a:ext cx="615422" cy="645241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4EEB369-1376-C14D-A54C-264E6ADA5C38}"/>
              </a:ext>
            </a:extLst>
          </p:cNvPr>
          <p:cNvGrpSpPr/>
          <p:nvPr/>
        </p:nvGrpSpPr>
        <p:grpSpPr>
          <a:xfrm>
            <a:off x="10882076" y="1703024"/>
            <a:ext cx="1085427" cy="1090386"/>
            <a:chOff x="10833735" y="1635547"/>
            <a:chExt cx="1085427" cy="109038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BD05DF8-BF06-524D-A0E6-57649E69E6EE}"/>
                </a:ext>
              </a:extLst>
            </p:cNvPr>
            <p:cNvSpPr txBox="1"/>
            <p:nvPr/>
          </p:nvSpPr>
          <p:spPr>
            <a:xfrm>
              <a:off x="10833735" y="2141158"/>
              <a:ext cx="108542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E96259"/>
                  </a:solidFill>
                </a:rPr>
                <a:t>Feedback Online </a:t>
              </a:r>
            </a:p>
          </p:txBody>
        </p:sp>
        <p:pic>
          <p:nvPicPr>
            <p:cNvPr id="16" name="Graphic 15" descr="Internet">
              <a:extLst>
                <a:ext uri="{FF2B5EF4-FFF2-40B4-BE49-F238E27FC236}">
                  <a16:creationId xmlns:a16="http://schemas.microsoft.com/office/drawing/2014/main" id="{43891010-5769-494D-BC40-512C4A787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68771" y="1635547"/>
              <a:ext cx="615422" cy="645241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735257-0814-054D-9DAD-51BDAB2C539F}"/>
              </a:ext>
            </a:extLst>
          </p:cNvPr>
          <p:cNvGrpSpPr/>
          <p:nvPr/>
        </p:nvGrpSpPr>
        <p:grpSpPr>
          <a:xfrm>
            <a:off x="10908437" y="3968817"/>
            <a:ext cx="1032705" cy="1027505"/>
            <a:chOff x="10814671" y="3820315"/>
            <a:chExt cx="1032705" cy="102750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93796CC-41CE-9044-A797-4C9F6DF6E589}"/>
                </a:ext>
              </a:extLst>
            </p:cNvPr>
            <p:cNvSpPr txBox="1"/>
            <p:nvPr/>
          </p:nvSpPr>
          <p:spPr>
            <a:xfrm>
              <a:off x="10814671" y="4263045"/>
              <a:ext cx="103270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3897CE"/>
                  </a:solidFill>
                </a:rPr>
                <a:t>Talk to a Rep </a:t>
              </a:r>
            </a:p>
          </p:txBody>
        </p:sp>
        <p:pic>
          <p:nvPicPr>
            <p:cNvPr id="17" name="Graphic 16" descr="Chat">
              <a:extLst>
                <a:ext uri="{FF2B5EF4-FFF2-40B4-BE49-F238E27FC236}">
                  <a16:creationId xmlns:a16="http://schemas.microsoft.com/office/drawing/2014/main" id="{D7F29E9B-51D3-6C43-9D80-A5158AB8D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1068569" y="3820315"/>
              <a:ext cx="615761" cy="645597"/>
            </a:xfrm>
            <a:prstGeom prst="rect">
              <a:avLst/>
            </a:prstGeom>
          </p:spPr>
        </p:pic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86C12AB-C96B-E346-8493-72C2AD49F5AE}"/>
              </a:ext>
            </a:extLst>
          </p:cNvPr>
          <p:cNvSpPr/>
          <p:nvPr/>
        </p:nvSpPr>
        <p:spPr>
          <a:xfrm>
            <a:off x="1892864" y="796233"/>
            <a:ext cx="84062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5400" dirty="0">
                <a:solidFill>
                  <a:srgbClr val="F1F1F1"/>
                </a:solidFill>
              </a:rPr>
              <a:t>Become a Course Rep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6266AA-E4DA-8044-B0C6-9DB6CE4E3669}"/>
              </a:ext>
            </a:extLst>
          </p:cNvPr>
          <p:cNvSpPr/>
          <p:nvPr/>
        </p:nvSpPr>
        <p:spPr>
          <a:xfrm>
            <a:off x="514981" y="2208635"/>
            <a:ext cx="3764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3897CE"/>
                </a:solidFill>
              </a:rPr>
              <a:t>What does a Course Rep do?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9BFEC2E-B973-9144-B569-E9AA21CFC2E1}"/>
              </a:ext>
            </a:extLst>
          </p:cNvPr>
          <p:cNvSpPr/>
          <p:nvPr/>
        </p:nvSpPr>
        <p:spPr>
          <a:xfrm>
            <a:off x="7541151" y="5098241"/>
            <a:ext cx="30612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83C05D"/>
                </a:solidFill>
                <a:latin typeface="Helvetica" pitchFamily="2" charset="0"/>
              </a:rPr>
              <a:t>Beds SU will provide training for all Course Reps</a:t>
            </a:r>
            <a:endParaRPr lang="en-GB" sz="1600" dirty="0">
              <a:solidFill>
                <a:srgbClr val="83C05D"/>
              </a:solidFill>
            </a:endParaRPr>
          </a:p>
        </p:txBody>
      </p:sp>
      <p:pic>
        <p:nvPicPr>
          <p:cNvPr id="8" name="Picture 7" descr="Diagram&#10;&#10;Description automatically generated">
            <a:extLst>
              <a:ext uri="{FF2B5EF4-FFF2-40B4-BE49-F238E27FC236}">
                <a16:creationId xmlns:a16="http://schemas.microsoft.com/office/drawing/2014/main" id="{B538F55C-3ECA-6B4D-802E-84440161DFD9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" r="616" b="4033"/>
          <a:stretch/>
        </p:blipFill>
        <p:spPr>
          <a:xfrm>
            <a:off x="607100" y="2691781"/>
            <a:ext cx="3672483" cy="3439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9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E1C7A17-B824-1A4F-AD7B-F8940D363581}"/>
              </a:ext>
            </a:extLst>
          </p:cNvPr>
          <p:cNvSpPr/>
          <p:nvPr/>
        </p:nvSpPr>
        <p:spPr>
          <a:xfrm>
            <a:off x="7095847" y="1475889"/>
            <a:ext cx="2152327" cy="1401972"/>
          </a:xfrm>
          <a:prstGeom prst="rect">
            <a:avLst/>
          </a:prstGeom>
          <a:solidFill>
            <a:srgbClr val="F5F6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AF9E6-8A67-014E-ADEE-CE0710247F09}"/>
              </a:ext>
            </a:extLst>
          </p:cNvPr>
          <p:cNvSpPr txBox="1"/>
          <p:nvPr/>
        </p:nvSpPr>
        <p:spPr>
          <a:xfrm rot="20887404">
            <a:off x="5029836" y="1050003"/>
            <a:ext cx="95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0713A"/>
                </a:solidFill>
              </a:rPr>
              <a:t>Listening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BDBD59-FF57-C34F-B4FF-740B9E582BD6}"/>
              </a:ext>
            </a:extLst>
          </p:cNvPr>
          <p:cNvSpPr txBox="1"/>
          <p:nvPr/>
        </p:nvSpPr>
        <p:spPr>
          <a:xfrm>
            <a:off x="7355092" y="647843"/>
            <a:ext cx="194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ED6B37"/>
                </a:solidFill>
              </a:rPr>
              <a:t>Skills &amp; Attributes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DFA3F6-373E-8B42-A60E-06E1BBF885A4}"/>
              </a:ext>
            </a:extLst>
          </p:cNvPr>
          <p:cNvSpPr txBox="1"/>
          <p:nvPr/>
        </p:nvSpPr>
        <p:spPr>
          <a:xfrm>
            <a:off x="1923979" y="407149"/>
            <a:ext cx="969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Benefits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60E871-ABAE-A84A-9574-B501C04606EF}"/>
              </a:ext>
            </a:extLst>
          </p:cNvPr>
          <p:cNvSpPr/>
          <p:nvPr/>
        </p:nvSpPr>
        <p:spPr>
          <a:xfrm>
            <a:off x="641268" y="1305342"/>
            <a:ext cx="374072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Create positive change for yourself</a:t>
            </a: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and others</a:t>
            </a:r>
          </a:p>
          <a:p>
            <a:endParaRPr lang="en-GB" dirty="0">
              <a:solidFill>
                <a:srgbClr val="FFFFFF"/>
              </a:solidFill>
              <a:latin typeface="Helvetica" pitchFamily="2" charset="0"/>
            </a:endParaRP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Direct links to academics running</a:t>
            </a: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your courses</a:t>
            </a:r>
          </a:p>
          <a:p>
            <a:endParaRPr lang="en-GB" dirty="0">
              <a:solidFill>
                <a:srgbClr val="FFFFFF"/>
              </a:solidFill>
              <a:latin typeface="Helvetica" pitchFamily="2" charset="0"/>
            </a:endParaRP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Demonstrate your skills in a position of responsibility</a:t>
            </a:r>
          </a:p>
          <a:p>
            <a:endParaRPr lang="en-GB" dirty="0">
              <a:solidFill>
                <a:srgbClr val="FFFFFF"/>
              </a:solidFill>
              <a:latin typeface="Helvetica" pitchFamily="2" charset="0"/>
            </a:endParaRP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Looks great on your CV!</a:t>
            </a:r>
          </a:p>
          <a:p>
            <a:endParaRPr lang="en-GB" dirty="0">
              <a:solidFill>
                <a:srgbClr val="FFFFFF"/>
              </a:solidFill>
              <a:latin typeface="Helvetica" pitchFamily="2" charset="0"/>
            </a:endParaRP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Support from Rep Development</a:t>
            </a:r>
          </a:p>
          <a:p>
            <a:r>
              <a:rPr lang="en-GB" dirty="0">
                <a:solidFill>
                  <a:srgbClr val="FFFFFF"/>
                </a:solidFill>
                <a:latin typeface="Helvetica" pitchFamily="2" charset="0"/>
              </a:rPr>
              <a:t>Coordinator &amp; wider SU Team</a:t>
            </a:r>
            <a:endParaRPr lang="en-GB" dirty="0">
              <a:solidFill>
                <a:srgbClr val="FFFFFF"/>
              </a:solidFill>
              <a:effectLst/>
              <a:latin typeface="Helvetica" pitchFamily="2" charset="0"/>
            </a:endParaRPr>
          </a:p>
        </p:txBody>
      </p:sp>
      <p:pic>
        <p:nvPicPr>
          <p:cNvPr id="8" name="Graphic 7" descr="Ear outline">
            <a:extLst>
              <a:ext uri="{FF2B5EF4-FFF2-40B4-BE49-F238E27FC236}">
                <a16:creationId xmlns:a16="http://schemas.microsoft.com/office/drawing/2014/main" id="{02931CA5-9A91-3649-B87A-6FFAC4254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0655" y="1246039"/>
            <a:ext cx="914400" cy="914400"/>
          </a:xfrm>
          <a:prstGeom prst="rect">
            <a:avLst/>
          </a:prstGeom>
        </p:spPr>
      </p:pic>
      <p:pic>
        <p:nvPicPr>
          <p:cNvPr id="10" name="Graphic 9" descr="Smiling face outline with solid fill">
            <a:extLst>
              <a:ext uri="{FF2B5EF4-FFF2-40B4-BE49-F238E27FC236}">
                <a16:creationId xmlns:a16="http://schemas.microsoft.com/office/drawing/2014/main" id="{7387EF15-B3EB-BE47-9438-308F18C069D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44571" y="1987733"/>
            <a:ext cx="914400" cy="914400"/>
          </a:xfrm>
          <a:prstGeom prst="rect">
            <a:avLst/>
          </a:prstGeom>
        </p:spPr>
      </p:pic>
      <p:pic>
        <p:nvPicPr>
          <p:cNvPr id="12" name="Graphic 11" descr="Puzzle pieces outline">
            <a:extLst>
              <a:ext uri="{FF2B5EF4-FFF2-40B4-BE49-F238E27FC236}">
                <a16:creationId xmlns:a16="http://schemas.microsoft.com/office/drawing/2014/main" id="{344AB03C-BF13-7A44-A6F1-553D114AE3A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890742" y="1466204"/>
            <a:ext cx="914400" cy="914400"/>
          </a:xfrm>
          <a:prstGeom prst="rect">
            <a:avLst/>
          </a:prstGeom>
        </p:spPr>
      </p:pic>
      <p:pic>
        <p:nvPicPr>
          <p:cNvPr id="14" name="Graphic 13" descr="Watch with solid fill">
            <a:extLst>
              <a:ext uri="{FF2B5EF4-FFF2-40B4-BE49-F238E27FC236}">
                <a16:creationId xmlns:a16="http://schemas.microsoft.com/office/drawing/2014/main" id="{13CA3E74-264C-F041-B486-027D95BE1FB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47970" y="1703239"/>
            <a:ext cx="914400" cy="91440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CBE8979-ACF6-AF4C-98E1-AFF32D22E3DD}"/>
              </a:ext>
            </a:extLst>
          </p:cNvPr>
          <p:cNvSpPr txBox="1"/>
          <p:nvPr/>
        </p:nvSpPr>
        <p:spPr>
          <a:xfrm rot="797407">
            <a:off x="6097290" y="4882384"/>
            <a:ext cx="43242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3897CE"/>
                </a:solidFill>
              </a:rPr>
              <a:t>Why become a course rep?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E0E41D3-B9CD-4940-AC2C-1438786FA0EE}"/>
              </a:ext>
            </a:extLst>
          </p:cNvPr>
          <p:cNvSpPr txBox="1"/>
          <p:nvPr/>
        </p:nvSpPr>
        <p:spPr>
          <a:xfrm rot="20887404">
            <a:off x="6246168" y="2764846"/>
            <a:ext cx="13886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4D24B"/>
                </a:solidFill>
              </a:rPr>
              <a:t>Approachable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65955D0-9B9E-D047-9DFB-FD7715F496B9}"/>
              </a:ext>
            </a:extLst>
          </p:cNvPr>
          <p:cNvSpPr txBox="1"/>
          <p:nvPr/>
        </p:nvSpPr>
        <p:spPr>
          <a:xfrm rot="20887404">
            <a:off x="7418542" y="1250035"/>
            <a:ext cx="167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3C05D"/>
                </a:solidFill>
              </a:rPr>
              <a:t>Problem Solving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58C55E-76A7-BA49-B6C2-25D1A3876DC6}"/>
              </a:ext>
            </a:extLst>
          </p:cNvPr>
          <p:cNvSpPr txBox="1"/>
          <p:nvPr/>
        </p:nvSpPr>
        <p:spPr>
          <a:xfrm rot="21192684">
            <a:off x="9388356" y="2496269"/>
            <a:ext cx="1952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3897CE"/>
                </a:solidFill>
              </a:rPr>
              <a:t>Time Management</a:t>
            </a:r>
          </a:p>
        </p:txBody>
      </p:sp>
      <p:pic>
        <p:nvPicPr>
          <p:cNvPr id="21" name="Graphic 20" descr="Research with solid fill">
            <a:extLst>
              <a:ext uri="{FF2B5EF4-FFF2-40B4-BE49-F238E27FC236}">
                <a16:creationId xmlns:a16="http://schemas.microsoft.com/office/drawing/2014/main" id="{DE52008E-AB1B-1947-B3B5-B570150F426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346036" y="488921"/>
            <a:ext cx="914400" cy="914400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24646CD-0AC2-0849-8D64-5A67502B289C}"/>
              </a:ext>
            </a:extLst>
          </p:cNvPr>
          <p:cNvSpPr txBox="1"/>
          <p:nvPr/>
        </p:nvSpPr>
        <p:spPr>
          <a:xfrm rot="20887404">
            <a:off x="10391239" y="1186317"/>
            <a:ext cx="1678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83C05D"/>
                </a:solidFill>
              </a:rPr>
              <a:t>Research Skills</a:t>
            </a:r>
          </a:p>
        </p:txBody>
      </p:sp>
      <p:pic>
        <p:nvPicPr>
          <p:cNvPr id="24" name="Graphic 23" descr="Boardroom with solid fill">
            <a:extLst>
              <a:ext uri="{FF2B5EF4-FFF2-40B4-BE49-F238E27FC236}">
                <a16:creationId xmlns:a16="http://schemas.microsoft.com/office/drawing/2014/main" id="{96527CF7-3F06-6F44-9265-5AFC8582F4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758474" y="2281453"/>
            <a:ext cx="914400" cy="9144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C2C09DF-D534-3A48-8F51-D219B5022C97}"/>
              </a:ext>
            </a:extLst>
          </p:cNvPr>
          <p:cNvSpPr txBox="1"/>
          <p:nvPr/>
        </p:nvSpPr>
        <p:spPr>
          <a:xfrm>
            <a:off x="4653201" y="3033088"/>
            <a:ext cx="1189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3897CE"/>
                </a:solidFill>
              </a:rPr>
              <a:t>Committee Skills</a:t>
            </a:r>
          </a:p>
        </p:txBody>
      </p:sp>
      <p:pic>
        <p:nvPicPr>
          <p:cNvPr id="27" name="Graphic 26" descr="Chat with solid fill">
            <a:extLst>
              <a:ext uri="{FF2B5EF4-FFF2-40B4-BE49-F238E27FC236}">
                <a16:creationId xmlns:a16="http://schemas.microsoft.com/office/drawing/2014/main" id="{9FFB407D-28A8-C646-9856-5E522C7E808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275318" y="2411075"/>
            <a:ext cx="914400" cy="91440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C60E1718-913F-7840-8B59-C287D4EAD336}"/>
              </a:ext>
            </a:extLst>
          </p:cNvPr>
          <p:cNvSpPr txBox="1"/>
          <p:nvPr/>
        </p:nvSpPr>
        <p:spPr>
          <a:xfrm rot="20887404">
            <a:off x="8331191" y="3056034"/>
            <a:ext cx="12057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0713A"/>
                </a:solidFill>
              </a:rPr>
              <a:t>Negotiation Skills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55D2E4E-E9C6-8849-A25F-C7C53D6B3D1E}"/>
              </a:ext>
            </a:extLst>
          </p:cNvPr>
          <p:cNvSpPr txBox="1"/>
          <p:nvPr/>
        </p:nvSpPr>
        <p:spPr>
          <a:xfrm>
            <a:off x="7098882" y="902505"/>
            <a:ext cx="2498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2D235E"/>
                </a:solidFill>
              </a:rPr>
              <a:t>Things you’ll learn and develop:</a:t>
            </a:r>
          </a:p>
        </p:txBody>
      </p:sp>
    </p:spTree>
    <p:extLst>
      <p:ext uri="{BB962C8B-B14F-4D97-AF65-F5344CB8AC3E}">
        <p14:creationId xmlns:p14="http://schemas.microsoft.com/office/powerpoint/2010/main" val="413698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67F66BCBAB747A6E55F370ED80AF7" ma:contentTypeVersion="13" ma:contentTypeDescription="Create a new document." ma:contentTypeScope="" ma:versionID="fc5efaee5affb33f57935018634b9c77">
  <xsd:schema xmlns:xsd="http://www.w3.org/2001/XMLSchema" xmlns:xs="http://www.w3.org/2001/XMLSchema" xmlns:p="http://schemas.microsoft.com/office/2006/metadata/properties" xmlns:ns2="1eb49eec-59c6-4e60-a5eb-b31365b6ad31" xmlns:ns3="55a61553-5f1e-4998-9d25-14d25f79be28" targetNamespace="http://schemas.microsoft.com/office/2006/metadata/properties" ma:root="true" ma:fieldsID="f93bee8d094ca8244f2083d762c759f2" ns2:_="" ns3:_="">
    <xsd:import namespace="1eb49eec-59c6-4e60-a5eb-b31365b6ad31"/>
    <xsd:import namespace="55a61553-5f1e-4998-9d25-14d25f79be2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b49eec-59c6-4e60-a5eb-b31365b6ad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61553-5f1e-4998-9d25-14d25f79be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1eb49eec-59c6-4e60-a5eb-b31365b6ad31">
      <UserInfo>
        <DisplayName>Kristina Cartwright-Riley</DisplayName>
        <AccountId>46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D5CF0EA-3970-44FC-A365-32B10EE91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b49eec-59c6-4e60-a5eb-b31365b6ad31"/>
    <ds:schemaRef ds:uri="55a61553-5f1e-4998-9d25-14d25f79be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CEFE9C-600D-40DA-9D8C-DE19F46558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6B12A4-E33C-43EC-8C08-3CD15DB4FDBF}">
  <ds:schemaRefs>
    <ds:schemaRef ds:uri="http://www.w3.org/XML/1998/namespace"/>
    <ds:schemaRef ds:uri="http://purl.org/dc/dcmitype/"/>
    <ds:schemaRef ds:uri="http://schemas.microsoft.com/office/2006/documentManagement/types"/>
    <ds:schemaRef ds:uri="1eb49eec-59c6-4e60-a5eb-b31365b6ad31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5a61553-5f1e-4998-9d25-14d25f79be2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159</Words>
  <Application>Microsoft Macintosh PowerPoint</Application>
  <PresentationFormat>Widescreen</PresentationFormat>
  <Paragraphs>31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Gillies</dc:creator>
  <cp:lastModifiedBy>Kristina Cartwright-Riley</cp:lastModifiedBy>
  <cp:revision>4</cp:revision>
  <dcterms:created xsi:type="dcterms:W3CDTF">2021-08-25T11:40:02Z</dcterms:created>
  <dcterms:modified xsi:type="dcterms:W3CDTF">2021-09-14T15:56:01Z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0x0101001E167F66BCBAB747A6E55F370ED80AF7</vt:lpwstr>
  </property>
</Properties>
</file>